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080-5667-40F2-AE7C-C228FB4CD8B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72F-F416-4C06-9F71-44ADE37AD4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080-5667-40F2-AE7C-C228FB4CD8B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72F-F416-4C06-9F71-44ADE37AD4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080-5667-40F2-AE7C-C228FB4CD8B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72F-F416-4C06-9F71-44ADE37AD4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080-5667-40F2-AE7C-C228FB4CD8B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72F-F416-4C06-9F71-44ADE37AD4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080-5667-40F2-AE7C-C228FB4CD8B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72F-F416-4C06-9F71-44ADE37AD4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080-5667-40F2-AE7C-C228FB4CD8B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72F-F416-4C06-9F71-44ADE37AD4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080-5667-40F2-AE7C-C228FB4CD8B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72F-F416-4C06-9F71-44ADE37AD4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080-5667-40F2-AE7C-C228FB4CD8B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72F-F416-4C06-9F71-44ADE37AD4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080-5667-40F2-AE7C-C228FB4CD8B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72F-F416-4C06-9F71-44ADE37AD4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080-5667-40F2-AE7C-C228FB4CD8B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72F-F416-4C06-9F71-44ADE37AD4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080-5667-40F2-AE7C-C228FB4CD8B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72F-F416-4C06-9F71-44ADE37AD4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0B67080-5667-40F2-AE7C-C228FB4CD8B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9F5C72F-F416-4C06-9F71-44ADE37AD46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Кравченко Л.В.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Детям о космосе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6" y="332655"/>
            <a:ext cx="2313237" cy="2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92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300217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8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351391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80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73" y="260648"/>
            <a:ext cx="4452671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2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09" y="260648"/>
            <a:ext cx="4351035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97364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</TotalTime>
  <Words>7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Горизонт</vt:lpstr>
      <vt:lpstr>Детям о космосе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космосе</dc:title>
  <dc:creator>RePack by Diakov</dc:creator>
  <cp:lastModifiedBy>RePack by Diakov</cp:lastModifiedBy>
  <cp:revision>1</cp:revision>
  <dcterms:created xsi:type="dcterms:W3CDTF">2020-04-10T08:36:53Z</dcterms:created>
  <dcterms:modified xsi:type="dcterms:W3CDTF">2020-04-10T08:42:18Z</dcterms:modified>
</cp:coreProperties>
</file>